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75" r:id="rId3"/>
  </p:sldMasterIdLst>
  <p:notesMasterIdLst>
    <p:notesMasterId r:id="rId27"/>
  </p:notesMasterIdLst>
  <p:handoutMasterIdLst>
    <p:handoutMasterId r:id="rId28"/>
  </p:handoutMasterIdLst>
  <p:sldIdLst>
    <p:sldId id="369" r:id="rId4"/>
    <p:sldId id="625" r:id="rId5"/>
    <p:sldId id="636" r:id="rId6"/>
    <p:sldId id="631" r:id="rId7"/>
    <p:sldId id="632" r:id="rId8"/>
    <p:sldId id="633" r:id="rId9"/>
    <p:sldId id="634" r:id="rId10"/>
    <p:sldId id="635" r:id="rId11"/>
    <p:sldId id="637" r:id="rId12"/>
    <p:sldId id="638" r:id="rId13"/>
    <p:sldId id="639" r:id="rId14"/>
    <p:sldId id="640" r:id="rId15"/>
    <p:sldId id="641" r:id="rId16"/>
    <p:sldId id="642" r:id="rId17"/>
    <p:sldId id="643" r:id="rId18"/>
    <p:sldId id="644" r:id="rId19"/>
    <p:sldId id="645" r:id="rId20"/>
    <p:sldId id="646" r:id="rId21"/>
    <p:sldId id="647" r:id="rId22"/>
    <p:sldId id="648" r:id="rId23"/>
    <p:sldId id="650" r:id="rId24"/>
    <p:sldId id="649" r:id="rId25"/>
    <p:sldId id="393" r:id="rId26"/>
  </p:sldIdLst>
  <p:sldSz cx="9144000" cy="6858000" type="screen4x3"/>
  <p:notesSz cx="6742113" cy="9872663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5613" indent="1588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2813" indent="1588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0013" indent="1588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7213" indent="1588" algn="ctr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9FA"/>
    <a:srgbClr val="000000"/>
    <a:srgbClr val="FFFF99"/>
    <a:srgbClr val="DEF5F8"/>
    <a:srgbClr val="E0F6F2"/>
    <a:srgbClr val="E0F3F6"/>
    <a:srgbClr val="E2EFF4"/>
    <a:srgbClr val="E3E8F3"/>
    <a:srgbClr val="FF99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3122" autoAdjust="0"/>
  </p:normalViewPr>
  <p:slideViewPr>
    <p:cSldViewPr>
      <p:cViewPr varScale="1">
        <p:scale>
          <a:sx n="68" d="100"/>
          <a:sy n="68" d="100"/>
        </p:scale>
        <p:origin x="1626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-3000" y="-120"/>
      </p:cViewPr>
      <p:guideLst>
        <p:guide orient="horz" pos="3110"/>
        <p:guide pos="21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457" tIns="31728" rIns="63457" bIns="31728" numCol="1" anchor="t" anchorCtr="0" compatLnSpc="1">
            <a:prstTxWarp prst="textNoShape">
              <a:avLst/>
            </a:prstTxWarp>
          </a:bodyPr>
          <a:lstStyle>
            <a:lvl1pPr algn="l" defTabSz="633856">
              <a:defRPr sz="8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17938" y="0"/>
            <a:ext cx="292258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457" tIns="31728" rIns="63457" bIns="31728" numCol="1" anchor="t" anchorCtr="0" compatLnSpc="1">
            <a:prstTxWarp prst="textNoShape">
              <a:avLst/>
            </a:prstTxWarp>
          </a:bodyPr>
          <a:lstStyle>
            <a:lvl1pPr algn="r" defTabSz="633856">
              <a:defRPr sz="800"/>
            </a:lvl1pPr>
          </a:lstStyle>
          <a:p>
            <a:pPr>
              <a:defRPr/>
            </a:pPr>
            <a:fld id="{8BB9DD4F-48D8-4215-9ECA-D0751D89DC98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9377363"/>
            <a:ext cx="2922588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457" tIns="31728" rIns="63457" bIns="31728" numCol="1" anchor="b" anchorCtr="0" compatLnSpc="1">
            <a:prstTxWarp prst="textNoShape">
              <a:avLst/>
            </a:prstTxWarp>
          </a:bodyPr>
          <a:lstStyle>
            <a:lvl1pPr algn="l" defTabSz="633856">
              <a:defRPr sz="8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17938" y="9377363"/>
            <a:ext cx="2922587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3457" tIns="31728" rIns="63457" bIns="31728" numCol="1" anchor="b" anchorCtr="0" compatLnSpc="1">
            <a:prstTxWarp prst="textNoShape">
              <a:avLst/>
            </a:prstTxWarp>
          </a:bodyPr>
          <a:lstStyle>
            <a:lvl1pPr algn="r" defTabSz="633856">
              <a:defRPr sz="800"/>
            </a:lvl1pPr>
          </a:lstStyle>
          <a:p>
            <a:pPr>
              <a:defRPr/>
            </a:pPr>
            <a:fld id="{5411F0E3-7A21-4E77-A708-7493F29201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30" tIns="45966" rIns="91930" bIns="45966" numCol="1" anchor="t" anchorCtr="0" compatLnSpc="1">
            <a:prstTxWarp prst="textNoShape">
              <a:avLst/>
            </a:prstTxWarp>
          </a:bodyPr>
          <a:lstStyle>
            <a:lvl1pPr algn="l" defTabSz="918217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938" y="0"/>
            <a:ext cx="2922587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30" tIns="45966" rIns="91930" bIns="45966" numCol="1" anchor="t" anchorCtr="0" compatLnSpc="1">
            <a:prstTxWarp prst="textNoShape">
              <a:avLst/>
            </a:prstTxWarp>
          </a:bodyPr>
          <a:lstStyle>
            <a:lvl1pPr algn="r" defTabSz="918217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8188"/>
            <a:ext cx="4938713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9475"/>
            <a:ext cx="5395913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30" tIns="45966" rIns="91930" bIns="459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225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30" tIns="45966" rIns="91930" bIns="45966" numCol="1" anchor="b" anchorCtr="0" compatLnSpc="1">
            <a:prstTxWarp prst="textNoShape">
              <a:avLst/>
            </a:prstTxWarp>
          </a:bodyPr>
          <a:lstStyle>
            <a:lvl1pPr algn="l" defTabSz="918217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938" y="9378950"/>
            <a:ext cx="29225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930" tIns="45966" rIns="91930" bIns="45966" numCol="1" anchor="b" anchorCtr="0" compatLnSpc="1">
            <a:prstTxWarp prst="textNoShape">
              <a:avLst/>
            </a:prstTxWarp>
          </a:bodyPr>
          <a:lstStyle>
            <a:lvl1pPr algn="r" defTabSz="918217" eaLnBrk="1" hangingPunct="1">
              <a:defRPr sz="1200"/>
            </a:lvl1pPr>
          </a:lstStyle>
          <a:p>
            <a:pPr>
              <a:defRPr/>
            </a:pPr>
            <a:fld id="{B068E10C-3ACE-4170-AF77-A7DEA4FDBA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 txBox="1">
            <a:spLocks noGrp="1" noChangeArrowheads="1"/>
          </p:cNvSpPr>
          <p:nvPr/>
        </p:nvSpPr>
        <p:spPr bwMode="auto">
          <a:xfrm>
            <a:off x="3817938" y="9378950"/>
            <a:ext cx="29225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930" tIns="45966" rIns="91930" bIns="45966" anchor="b"/>
          <a:lstStyle/>
          <a:p>
            <a:pPr algn="r" defTabSz="915988" eaLnBrk="1" hangingPunct="1"/>
            <a:fld id="{F5AEF3C2-19AA-493C-9D35-755254BC0320}" type="slidenum">
              <a:rPr lang="en-US" sz="1200"/>
              <a:pPr algn="r" defTabSz="915988" eaLnBrk="1" hangingPunct="1"/>
              <a:t>1</a:t>
            </a:fld>
            <a:endParaRPr lang="en-US" sz="1200" dirty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38188"/>
            <a:ext cx="4941888" cy="3706812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5000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10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11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12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13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14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15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16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17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18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19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20A335F4-5BC2-4554-A8D4-31646135A18E}" type="slidenum">
              <a:rPr lang="en-US" sz="1200"/>
              <a:pPr algn="r" defTabSz="893763" eaLnBrk="1" hangingPunct="1"/>
              <a:t>2</a:t>
            </a:fld>
            <a:endParaRPr lang="en-US" sz="120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20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21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22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 txBox="1">
            <a:spLocks noGrp="1" noChangeArrowheads="1"/>
          </p:cNvSpPr>
          <p:nvPr/>
        </p:nvSpPr>
        <p:spPr bwMode="auto">
          <a:xfrm>
            <a:off x="3817938" y="9378950"/>
            <a:ext cx="2922587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930" tIns="45966" rIns="91930" bIns="45966" anchor="b"/>
          <a:lstStyle/>
          <a:p>
            <a:pPr algn="r" defTabSz="915988" eaLnBrk="1" hangingPunct="1"/>
            <a:fld id="{B10434A2-4405-4097-A413-2371EFEC2A0A}" type="slidenum">
              <a:rPr lang="en-US" sz="1200"/>
              <a:pPr algn="r" defTabSz="915988" eaLnBrk="1" hangingPunct="1"/>
              <a:t>23</a:t>
            </a:fld>
            <a:endParaRPr lang="en-US" sz="1200" dirty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1700" y="738188"/>
            <a:ext cx="4941888" cy="3706812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5000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20A335F4-5BC2-4554-A8D4-31646135A18E}" type="slidenum">
              <a:rPr lang="en-US" sz="1200"/>
              <a:pPr algn="r" defTabSz="893763" eaLnBrk="1" hangingPunct="1"/>
              <a:t>3</a:t>
            </a:fld>
            <a:endParaRPr lang="en-US" sz="1200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94C7026A-D7C1-4F58-8156-88F06C39CD39}" type="slidenum">
              <a:rPr lang="en-US" sz="1200"/>
              <a:pPr algn="r" defTabSz="893763" eaLnBrk="1" hangingPunct="1"/>
              <a:t>4</a:t>
            </a:fld>
            <a:endParaRPr lang="en-US" sz="1200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F2FC69D4-5BAE-4928-8A51-C058B374F5CC}" type="slidenum">
              <a:rPr lang="en-US" sz="1200"/>
              <a:pPr algn="r" defTabSz="893763" eaLnBrk="1" hangingPunct="1"/>
              <a:t>5</a:t>
            </a:fld>
            <a:endParaRPr lang="en-US" sz="1200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7B58724A-122A-489C-B24B-2B8BFDD2B74A}" type="slidenum">
              <a:rPr lang="en-US" sz="1200"/>
              <a:pPr algn="r" defTabSz="893763" eaLnBrk="1" hangingPunct="1"/>
              <a:t>6</a:t>
            </a:fld>
            <a:endParaRPr lang="en-US" sz="1200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00DE6B72-B5A9-4579-AC2E-FACEEF9B1E48}" type="slidenum">
              <a:rPr lang="en-US" sz="1200"/>
              <a:pPr algn="r" defTabSz="893763" eaLnBrk="1" hangingPunct="1"/>
              <a:t>7</a:t>
            </a:fld>
            <a:endParaRPr lang="en-US" sz="1200" dirty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8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 txBox="1">
            <a:spLocks noGrp="1" noChangeArrowheads="1"/>
          </p:cNvSpPr>
          <p:nvPr/>
        </p:nvSpPr>
        <p:spPr bwMode="auto">
          <a:xfrm>
            <a:off x="3816350" y="9377363"/>
            <a:ext cx="292417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694" tIns="44846" rIns="89694" bIns="44846" anchor="b"/>
          <a:lstStyle/>
          <a:p>
            <a:pPr algn="r" defTabSz="893763" eaLnBrk="1" hangingPunct="1"/>
            <a:fld id="{4CDD4724-84D3-465E-A41E-CCE30A81B812}" type="slidenum">
              <a:rPr lang="en-US" sz="1200"/>
              <a:pPr algn="r" defTabSz="893763" eaLnBrk="1" hangingPunct="1"/>
              <a:t>9</a:t>
            </a:fld>
            <a:endParaRPr lang="en-US" sz="1200" dirty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3288" y="739775"/>
            <a:ext cx="4937125" cy="370363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513" y="4689475"/>
            <a:ext cx="5399087" cy="4443413"/>
          </a:xfrm>
          <a:noFill/>
          <a:ln/>
        </p:spPr>
        <p:txBody>
          <a:bodyPr lIns="89694" tIns="44846" rIns="89694" bIns="44846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D9040-4AC6-4A13-A1E6-F00F8F0496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21921-F045-40CE-8B92-D402C83C85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38E68-041C-43B9-A303-37F40AA0A0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13125-56C3-4D75-BDC0-53A6AD97DDAC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59017-678B-4267-8A9F-50285ECEE6F2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B37952-EE4A-465F-8FDC-BBF0E8D2F6D8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53EEE-DA9A-4816-B9D1-9F598371D518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67C246-6F05-46A4-A31D-6598DC846301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 txBox="1">
            <a:spLocks/>
          </p:cNvSpPr>
          <p:nvPr userDrawn="1"/>
        </p:nvSpPr>
        <p:spPr bwMode="auto">
          <a:xfrm>
            <a:off x="7802563" y="6478588"/>
            <a:ext cx="1327150" cy="365125"/>
          </a:xfrm>
          <a:prstGeom prst="rect">
            <a:avLst/>
          </a:prstGeom>
          <a:noFill/>
          <a:ln>
            <a:noFill/>
          </a:ln>
          <a:extLst/>
        </p:spPr>
        <p:txBody>
          <a:bodyPr lIns="63892" tIns="31946" rIns="63892" bIns="31946" anchor="b"/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fld id="{915AAD1B-A207-4D37-98DE-7DD4B8C4447B}" type="slidenum">
              <a:rPr lang="en-US" sz="1700" b="1" smtClean="0">
                <a:solidFill>
                  <a:schemeClr val="bg1"/>
                </a:solidFill>
                <a:latin typeface="Calibri" pitchFamily="34" charset="0"/>
              </a:rPr>
              <a:pPr algn="r">
                <a:defRPr/>
              </a:pPr>
              <a:t>‹#›</a:t>
            </a:fld>
            <a:r>
              <a:rPr lang="en-US" sz="1700" b="1" dirty="0" smtClean="0">
                <a:solidFill>
                  <a:schemeClr val="bg1"/>
                </a:solidFill>
                <a:latin typeface="Calibri" pitchFamily="34" charset="0"/>
              </a:rPr>
              <a:t>  Of </a:t>
            </a:r>
            <a:r>
              <a:rPr lang="en-US" sz="1700" b="1" baseline="0" dirty="0" smtClean="0">
                <a:solidFill>
                  <a:schemeClr val="bg1"/>
                </a:solidFill>
                <a:latin typeface="Calibri" pitchFamily="34" charset="0"/>
              </a:rPr>
              <a:t> 25</a:t>
            </a:r>
            <a:endParaRPr lang="en-US" sz="1700" b="1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1759E4-6964-4136-9454-E3264D8343A8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A2EF-0BCE-4A83-A27A-967273DF3C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284D6-2A8A-4182-AF3E-1B052DFF423D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27BA9-88A9-475C-82CA-E9A45E1F6D6A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6049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6049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A0F3B-E264-49CF-9218-39DE542C515E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6324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DF8342-5FFB-4B29-B372-4188C220654F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6324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775160-7831-4E8D-8664-A2D135932DA9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76200"/>
            <a:ext cx="8229600" cy="6049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523163" y="51054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D48A6-7A6C-49B4-9B8A-FF9947BB4596}" type="slidenum">
              <a:rPr lang="en-US"/>
              <a:pPr>
                <a:defRPr/>
              </a:pPr>
              <a:t>‹#›</a:t>
            </a:fld>
            <a:r>
              <a:rPr lang="en-US" dirty="0"/>
              <a:t> of  62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799252-22E8-4C21-83B3-6D42433B9F1E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D8E6D-90F7-4531-8DE5-36AF4142F3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2346F-3BCE-4144-9141-C5BEB251052B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32375-222C-4EEE-AB4C-2B894B7060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31B6C-6DA7-4A5B-8B78-428E52383A54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FEF23-D5BD-4D81-A2D8-E976790EED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97E6D-F505-42F0-AB46-493039A3A9EE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8F4969-7EB6-4D65-969F-CE7DDE1020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874CF-5E00-4FAF-95D1-330EBEFC72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A288-3BFB-480A-853F-2042C786F43B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6B4F6-758E-4559-B15C-F52010D80D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158D9-A33C-4DF8-BD76-7FEBD7DFD3CB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EC5C0-8240-477A-BB00-5C46B1DF18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31C3D6-89F2-4AB6-AC21-228B6B83E89C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A3F4A-5945-4B51-8136-0859081862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B805D-51EA-4519-96DC-FBE66FCAC17B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4D663D-A5E4-461B-9AC6-9CD58369B2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9A400-DACF-466A-A902-567CD71D32CA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1A445-172D-4E34-96FF-B2F311C01C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BDAEE-6159-4E4F-A2E0-013AC6FFB1E5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CE5CA-F06F-43A8-A157-A34304ED16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EB69B-4D7D-4FFA-854E-545CD500AE97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39F0B-BD6D-4B38-9F85-3978E3B1A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6C52D-6E2A-4E5F-B5B8-4DEEB88BD2A8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85EF5-725D-40D0-9FAC-B0429C7DF4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2E898-3295-4678-A9DC-9D63B0C4A8B8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175371-3A8F-43E1-98B2-DEF3E589E8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8D58AF-36C6-4971-8E6D-FFF0191ED0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24255-6595-4416-ACB8-08F474D713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19DB35-0F97-4CED-ACBC-2D93F2F280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C9A73B-F6B1-41ED-BD6A-45A0A73164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330FE-2598-4560-A0C3-9691FFC303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55024-30A6-4B2F-9775-11CFAF6FE5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3B99017-E49D-4DF6-811A-EA810358B8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64" r:id="rId1"/>
    <p:sldLayoutId id="2147488365" r:id="rId2"/>
    <p:sldLayoutId id="2147488366" r:id="rId3"/>
    <p:sldLayoutId id="2147488367" r:id="rId4"/>
    <p:sldLayoutId id="2147488368" r:id="rId5"/>
    <p:sldLayoutId id="2147488369" r:id="rId6"/>
    <p:sldLayoutId id="2147488370" r:id="rId7"/>
    <p:sldLayoutId id="2147488371" r:id="rId8"/>
    <p:sldLayoutId id="2147488372" r:id="rId9"/>
    <p:sldLayoutId id="2147488373" r:id="rId10"/>
    <p:sldLayoutId id="214748837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 userDrawn="1"/>
        </p:nvSpPr>
        <p:spPr bwMode="auto">
          <a:xfrm>
            <a:off x="-15875" y="6519863"/>
            <a:ext cx="9144000" cy="352425"/>
          </a:xfrm>
          <a:prstGeom prst="rect">
            <a:avLst/>
          </a:prstGeom>
          <a:solidFill>
            <a:srgbClr val="002060"/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2051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0" y="33338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2052" name="Picture 8" descr="npo00000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63525" y="76200"/>
            <a:ext cx="541338" cy="452438"/>
          </a:xfrm>
          <a:prstGeom prst="rect">
            <a:avLst/>
          </a:prstGeom>
          <a:noFill/>
          <a:ln w="22225" algn="ctr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053" name="Line 21"/>
          <p:cNvSpPr>
            <a:spLocks noChangeShapeType="1"/>
          </p:cNvSpPr>
          <p:nvPr/>
        </p:nvSpPr>
        <p:spPr bwMode="auto">
          <a:xfrm>
            <a:off x="0" y="7048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54" name="Text Box 22"/>
          <p:cNvSpPr txBox="1">
            <a:spLocks noChangeArrowheads="1"/>
          </p:cNvSpPr>
          <p:nvPr/>
        </p:nvSpPr>
        <p:spPr bwMode="auto">
          <a:xfrm>
            <a:off x="6815138" y="6510338"/>
            <a:ext cx="1414462" cy="3238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12243" tIns="56121" rIns="112243" bIns="56121"/>
          <a:lstStyle>
            <a:lvl1pPr defTabSz="1122363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122363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122363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122363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122363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11223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11223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11223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11223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</a:rPr>
              <a:t>Slide No. </a:t>
            </a:r>
          </a:p>
        </p:txBody>
      </p:sp>
      <p:sp>
        <p:nvSpPr>
          <p:cNvPr id="2055" name="Text Box 25"/>
          <p:cNvSpPr txBox="1">
            <a:spLocks noChangeArrowheads="1"/>
          </p:cNvSpPr>
          <p:nvPr/>
        </p:nvSpPr>
        <p:spPr bwMode="auto">
          <a:xfrm>
            <a:off x="66675" y="6519863"/>
            <a:ext cx="2295525" cy="369887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112243" tIns="56121" rIns="112243" bIns="56121"/>
          <a:lstStyle>
            <a:lvl1pPr defTabSz="1122363"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122363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122363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122363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122363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11223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11223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11223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11223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400" b="1" dirty="0" smtClean="0">
                <a:solidFill>
                  <a:schemeClr val="bg1"/>
                </a:solidFill>
              </a:rPr>
              <a:t>BAPL-V</a:t>
            </a:r>
          </a:p>
        </p:txBody>
      </p:sp>
      <p:sp>
        <p:nvSpPr>
          <p:cNvPr id="2056" name="Text Box 26"/>
          <p:cNvSpPr txBox="1">
            <a:spLocks noChangeArrowheads="1"/>
          </p:cNvSpPr>
          <p:nvPr/>
        </p:nvSpPr>
        <p:spPr bwMode="auto">
          <a:xfrm>
            <a:off x="2667000" y="6519863"/>
            <a:ext cx="4191000" cy="366712"/>
          </a:xfrm>
          <a:prstGeom prst="rect">
            <a:avLst/>
          </a:prstGeom>
          <a:noFill/>
          <a:ln>
            <a:noFill/>
          </a:ln>
          <a:extLst/>
        </p:spPr>
        <p:txBody>
          <a:bodyPr wrap="none"/>
          <a:lstStyle>
            <a:lvl1pPr>
              <a:defRPr sz="1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lang="en-US" sz="1600" b="1" dirty="0" smtClean="0">
                <a:solidFill>
                  <a:schemeClr val="bg1"/>
                </a:solidFill>
              </a:rPr>
              <a:t>TPM</a:t>
            </a:r>
            <a:r>
              <a:rPr lang="en-US" sz="1400" b="1" dirty="0" smtClean="0">
                <a:solidFill>
                  <a:schemeClr val="bg1"/>
                </a:solidFill>
              </a:rPr>
              <a:t> –</a:t>
            </a:r>
            <a:r>
              <a:rPr lang="en-US" sz="1600" b="1" dirty="0" smtClean="0">
                <a:solidFill>
                  <a:srgbClr val="FFFF00"/>
                </a:solidFill>
              </a:rPr>
              <a:t>T</a:t>
            </a:r>
            <a:r>
              <a:rPr lang="en-US" sz="1400" b="1" dirty="0" smtClean="0">
                <a:solidFill>
                  <a:schemeClr val="bg1"/>
                </a:solidFill>
              </a:rPr>
              <a:t>he </a:t>
            </a:r>
            <a:r>
              <a:rPr lang="en-US" sz="1600" b="1" dirty="0" smtClean="0">
                <a:solidFill>
                  <a:srgbClr val="FFFF00"/>
                </a:solidFill>
              </a:rPr>
              <a:t>P</a:t>
            </a:r>
            <a:r>
              <a:rPr lang="en-US" sz="1400" b="1" dirty="0" smtClean="0">
                <a:solidFill>
                  <a:schemeClr val="bg1"/>
                </a:solidFill>
              </a:rPr>
              <a:t>rime </a:t>
            </a:r>
            <a:r>
              <a:rPr lang="en-US" sz="1600" b="1" dirty="0" smtClean="0">
                <a:solidFill>
                  <a:srgbClr val="FFFF00"/>
                </a:solidFill>
              </a:rPr>
              <a:t>M</a:t>
            </a:r>
            <a:r>
              <a:rPr lang="en-US" sz="1400" b="1" dirty="0" smtClean="0">
                <a:solidFill>
                  <a:schemeClr val="bg1"/>
                </a:solidFill>
              </a:rPr>
              <a:t>over Towards Excellence</a:t>
            </a:r>
            <a:endParaRPr lang="en-US" sz="1400" b="1" dirty="0" smtClean="0">
              <a:solidFill>
                <a:schemeClr val="bg1"/>
              </a:solidFill>
              <a:latin typeface="Bodoni MT" pitchFamily="18" charset="0"/>
            </a:endParaRPr>
          </a:p>
        </p:txBody>
      </p:sp>
      <p:sp>
        <p:nvSpPr>
          <p:cNvPr id="2057" name="Line 28"/>
          <p:cNvSpPr>
            <a:spLocks noChangeShapeType="1"/>
          </p:cNvSpPr>
          <p:nvPr/>
        </p:nvSpPr>
        <p:spPr bwMode="auto">
          <a:xfrm>
            <a:off x="990600" y="1428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2058" name="Line 30"/>
          <p:cNvSpPr>
            <a:spLocks noChangeShapeType="1"/>
          </p:cNvSpPr>
          <p:nvPr/>
        </p:nvSpPr>
        <p:spPr bwMode="auto">
          <a:xfrm>
            <a:off x="2362200" y="6538913"/>
            <a:ext cx="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59" name="Line 31"/>
          <p:cNvSpPr>
            <a:spLocks noChangeShapeType="1"/>
          </p:cNvSpPr>
          <p:nvPr/>
        </p:nvSpPr>
        <p:spPr bwMode="auto">
          <a:xfrm>
            <a:off x="7010400" y="6538913"/>
            <a:ext cx="0" cy="304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060" name="Picture 2" descr="E:\== MAIL FILES\DS PATIL\BADVE GROUP\7.jpg"/>
          <p:cNvPicPr>
            <a:picLocks noChangeAspect="1" noChangeArrowheads="1"/>
          </p:cNvPicPr>
          <p:nvPr userDrawn="1"/>
        </p:nvPicPr>
        <p:blipFill>
          <a:blip r:embed="rId17"/>
          <a:srcRect t="82765"/>
          <a:stretch>
            <a:fillRect/>
          </a:stretch>
        </p:blipFill>
        <p:spPr bwMode="auto">
          <a:xfrm>
            <a:off x="57150" y="533400"/>
            <a:ext cx="9001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389" r:id="rId1"/>
    <p:sldLayoutId id="2147488390" r:id="rId2"/>
    <p:sldLayoutId id="2147488391" r:id="rId3"/>
    <p:sldLayoutId id="2147488392" r:id="rId4"/>
    <p:sldLayoutId id="2147488393" r:id="rId5"/>
    <p:sldLayoutId id="2147488375" r:id="rId6"/>
    <p:sldLayoutId id="2147488394" r:id="rId7"/>
    <p:sldLayoutId id="2147488395" r:id="rId8"/>
    <p:sldLayoutId id="2147488396" r:id="rId9"/>
    <p:sldLayoutId id="2147488397" r:id="rId10"/>
    <p:sldLayoutId id="2147488398" r:id="rId11"/>
    <p:sldLayoutId id="2147488399" r:id="rId12"/>
    <p:sldLayoutId id="2147488400" r:id="rId13"/>
    <p:sldLayoutId id="2147488401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Verdana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5FD32C9-7CD7-45DE-9641-5687ADF0B826}" type="datetimeFigureOut">
              <a:rPr lang="en-US"/>
              <a:pPr>
                <a:defRPr/>
              </a:pPr>
              <a:t>10/7/2025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7FF3BC8-CE87-4E78-991C-DB408535CB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376" r:id="rId1"/>
    <p:sldLayoutId id="2147488377" r:id="rId2"/>
    <p:sldLayoutId id="2147488378" r:id="rId3"/>
    <p:sldLayoutId id="2147488379" r:id="rId4"/>
    <p:sldLayoutId id="2147488380" r:id="rId5"/>
    <p:sldLayoutId id="2147488381" r:id="rId6"/>
    <p:sldLayoutId id="2147488382" r:id="rId7"/>
    <p:sldLayoutId id="2147488383" r:id="rId8"/>
    <p:sldLayoutId id="2147488384" r:id="rId9"/>
    <p:sldLayoutId id="2147488385" r:id="rId10"/>
    <p:sldLayoutId id="2147488386" r:id="rId11"/>
    <p:sldLayoutId id="2147488387" r:id="rId12"/>
    <p:sldLayoutId id="2147488388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0"/>
          <p:cNvSpPr txBox="1">
            <a:spLocks noChangeArrowheads="1"/>
          </p:cNvSpPr>
          <p:nvPr/>
        </p:nvSpPr>
        <p:spPr bwMode="auto">
          <a:xfrm>
            <a:off x="838200" y="2590800"/>
            <a:ext cx="7315200" cy="1154162"/>
          </a:xfrm>
          <a:prstGeom prst="rect">
            <a:avLst/>
          </a:prstGeom>
          <a:solidFill>
            <a:srgbClr val="FFFFCC">
              <a:alpha val="34901"/>
            </a:srgbClr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2813">
              <a:spcBef>
                <a:spcPts val="600"/>
              </a:spcBef>
            </a:pPr>
            <a:r>
              <a:rPr lang="en-US" sz="3200" b="1" dirty="0" smtClean="0">
                <a:solidFill>
                  <a:srgbClr val="0000FF"/>
                </a:solidFill>
                <a:latin typeface="Book Antiqua" pitchFamily="18" charset="0"/>
              </a:rPr>
              <a:t>CKD PRE-PACKING</a:t>
            </a:r>
          </a:p>
          <a:p>
            <a:pPr defTabSz="912813">
              <a:spcBef>
                <a:spcPts val="600"/>
              </a:spcBef>
            </a:pPr>
            <a:r>
              <a:rPr lang="en-US" sz="3200" b="1" dirty="0" smtClean="0">
                <a:solidFill>
                  <a:srgbClr val="0000FF"/>
                </a:solidFill>
                <a:latin typeface="Book Antiqua" pitchFamily="18" charset="0"/>
              </a:rPr>
              <a:t>AUTOMATION SOP</a:t>
            </a:r>
            <a:endParaRPr lang="en-US" sz="3200" b="1" dirty="0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17411" name="Title 4"/>
          <p:cNvSpPr>
            <a:spLocks noGrp="1"/>
          </p:cNvSpPr>
          <p:nvPr>
            <p:ph type="title" idx="4294967295"/>
          </p:nvPr>
        </p:nvSpPr>
        <p:spPr>
          <a:xfrm>
            <a:off x="1295400" y="42863"/>
            <a:ext cx="6324600" cy="685800"/>
          </a:xfrm>
        </p:spPr>
        <p:txBody>
          <a:bodyPr/>
          <a:lstStyle/>
          <a:p>
            <a:pPr defTabSz="912813"/>
            <a:r>
              <a:rPr lang="en-US" sz="2000" b="1" dirty="0" smtClean="0"/>
              <a:t>INTRODUCTION</a:t>
            </a:r>
          </a:p>
        </p:txBody>
      </p:sp>
      <p:sp>
        <p:nvSpPr>
          <p:cNvPr id="17412" name="TextBox 6"/>
          <p:cNvSpPr txBox="1">
            <a:spLocks noChangeArrowheads="1"/>
          </p:cNvSpPr>
          <p:nvPr/>
        </p:nvSpPr>
        <p:spPr bwMode="auto">
          <a:xfrm>
            <a:off x="0" y="6096000"/>
            <a:ext cx="1981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912813" eaLnBrk="1" hangingPunct="1"/>
            <a:r>
              <a:rPr lang="en-US" sz="1400" dirty="0">
                <a:latin typeface="Verdana" pitchFamily="34" charset="0"/>
              </a:rPr>
              <a:t>Date :   </a:t>
            </a:r>
            <a:fld id="{28D8FAC3-20C9-4C02-AD66-A81814D47320}" type="datetime5">
              <a:rPr lang="en-US" sz="1400">
                <a:latin typeface="Verdana" pitchFamily="34" charset="0"/>
              </a:rPr>
              <a:pPr algn="l" defTabSz="912813" eaLnBrk="1" hangingPunct="1"/>
              <a:t>7-Oct-25</a:t>
            </a:fld>
            <a:endParaRPr lang="en-US" sz="1200" dirty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3716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Start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packing after selection &amp; upload.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Take part for packing as per the part code shown in the system.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plan woek 08.jpg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6752" y="42672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6752" y="20574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2954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Arrange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trolleys in defined layout for vision conveyor 1 &amp; vision conveyor 2</a:t>
                      </a:r>
                      <a:b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 for packing.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OK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part confirmation by pasting OK sticker.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C:\Users\SND\Desktop\11.08.15\DSC00215.JPG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600" y="41879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8" descr="\\10.0.4.182\common\lokesh\AUTOMATION\PHOTO\IMG_20170725_143417_HDR.jpg"/>
          <p:cNvPicPr preferRelativeResize="0">
            <a:picLocks noChangeArrowheads="1"/>
          </p:cNvPicPr>
          <p:nvPr/>
        </p:nvPicPr>
        <p:blipFill>
          <a:blip r:embed="rId4" cstate="print"/>
          <a:srcRect t="7085" r="42743"/>
          <a:stretch>
            <a:fillRect/>
          </a:stretch>
        </p:blipFill>
        <p:spPr bwMode="auto">
          <a:xfrm>
            <a:off x="5943600" y="19050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2400" y="13716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Polish painted parts by using polish gun, if required.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Pass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the painted part on vision conveyor.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Picture 13" descr="DSC01021.JPG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17407" r="9167" b="26295"/>
          <a:stretch>
            <a:fillRect/>
          </a:stretch>
        </p:blipFill>
        <p:spPr bwMode="auto">
          <a:xfrm flipH="1">
            <a:off x="6016752" y="20574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" name="Picture 14" descr="\\10.0.4.182\common\lokesh\Lokesh\IMG_20170725_143458_HDR.jpg"/>
          <p:cNvPicPr preferRelativeResize="0">
            <a:picLocks noChangeArrowheads="1"/>
          </p:cNvPicPr>
          <p:nvPr/>
        </p:nvPicPr>
        <p:blipFill>
          <a:blip r:embed="rId4"/>
          <a:srcRect l="25000" r="10001"/>
          <a:stretch>
            <a:fillRect/>
          </a:stretch>
        </p:blipFill>
        <p:spPr bwMode="auto">
          <a:xfrm>
            <a:off x="6016752" y="4264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3716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Scanned painted part in the vision system displays OK on screen.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OK Painted part come out from vision conveyor.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\\10.0.4.182\common\lokesh\Lokesh\IMG_20170726_104148_HDR.jpg"/>
          <p:cNvPicPr preferRelativeResize="0">
            <a:picLocks noChangeArrowheads="1"/>
          </p:cNvPicPr>
          <p:nvPr/>
        </p:nvPicPr>
        <p:blipFill>
          <a:blip r:embed="rId3" cstate="print">
            <a:lum bright="30000"/>
          </a:blip>
          <a:srcRect l="12222" t="23232" r="24444" b="14141"/>
          <a:stretch>
            <a:fillRect/>
          </a:stretch>
        </p:blipFill>
        <p:spPr bwMode="auto">
          <a:xfrm>
            <a:off x="6019800" y="20543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\\10.0.4.182\common\lokesh\Lokesh\IMG_20170725_143647_HDR.jpg"/>
          <p:cNvPicPr preferRelativeResize="0">
            <a:picLocks noChangeArrowheads="1"/>
          </p:cNvPicPr>
          <p:nvPr/>
        </p:nvPicPr>
        <p:blipFill>
          <a:blip r:embed="rId4"/>
          <a:srcRect r="26389"/>
          <a:stretch>
            <a:fillRect/>
          </a:stretch>
        </p:blipFill>
        <p:spPr bwMode="auto">
          <a:xfrm>
            <a:off x="6019800" y="42672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" y="13970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QR code sticker come out from printer for OK painted parts.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+mn-lt"/>
                        </a:rPr>
                        <a:t> Packing </a:t>
                      </a:r>
                      <a:r>
                        <a:rPr lang="en-US" sz="1800" b="0" i="0" u="none" strike="noStrike" dirty="0">
                          <a:latin typeface="+mn-lt"/>
                        </a:rPr>
                        <a:t>of OK Painted Part in Butter Paper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C:\Users\SND\Desktop\11.08.15\DSC00217.JPG"/>
          <p:cNvPicPr preferRelativeResize="0">
            <a:picLocks noChangeArrowheads="1"/>
          </p:cNvPicPr>
          <p:nvPr/>
        </p:nvPicPr>
        <p:blipFill>
          <a:blip r:embed="rId3"/>
          <a:srcRect l="8710" r="16508" b="5540"/>
          <a:stretch>
            <a:fillRect/>
          </a:stretch>
        </p:blipFill>
        <p:spPr bwMode="auto">
          <a:xfrm flipH="1">
            <a:off x="6092952" y="4264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\\10.0.4.182\common\lokesh\Lokesh\IMG_20170725_143732_HDR.jpg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20543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3716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+mn-lt"/>
                        </a:rPr>
                        <a:t>OK painted part packed in  butter paper is further pack in bubble bag.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+mn-lt"/>
                        </a:rPr>
                        <a:t>Paste QR code sticker on bubble bag of OK painted parts.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C:\Users\SND\Desktop\11.08.15\DSC00218.JPG"/>
          <p:cNvPicPr preferRelativeResize="0">
            <a:picLocks noChangeArrowheads="1"/>
          </p:cNvPicPr>
          <p:nvPr/>
        </p:nvPicPr>
        <p:blipFill>
          <a:blip r:embed="rId3"/>
          <a:srcRect l="4900" t="2368" r="18713" b="8368"/>
          <a:stretch>
            <a:fillRect/>
          </a:stretch>
        </p:blipFill>
        <p:spPr bwMode="auto">
          <a:xfrm flipH="1">
            <a:off x="6016752" y="20543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\\10.0.4.182\common\lokesh\AUTOMATION\PHOTO\IMG_20170915_123159_HDR.jpg"/>
          <p:cNvPicPr preferRelativeResize="0">
            <a:picLocks noChangeArrowheads="1"/>
          </p:cNvPicPr>
          <p:nvPr/>
        </p:nvPicPr>
        <p:blipFill>
          <a:blip r:embed="rId4" cstate="print"/>
          <a:srcRect t="11719" r="19479" b="27131"/>
          <a:stretch>
            <a:fillRect/>
          </a:stretch>
        </p:blipFill>
        <p:spPr bwMode="auto">
          <a:xfrm>
            <a:off x="6019800" y="4264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49352" y="12954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Scan sticker on bubble bag &amp; place set of painted parts in corrugated box.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All scanned parts will display on screen with quantity.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Picture 13" descr="\\10.0.4.182\common\lokesh\Lokesh\IMG_20170725_144045_HDR.jpg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9812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 preferRelativeResize="0">
            <a:picLocks noChangeArrowheads="1"/>
          </p:cNvPicPr>
          <p:nvPr/>
        </p:nvPicPr>
        <p:blipFill>
          <a:blip r:embed="rId4" cstate="print">
            <a:lum bright="20000"/>
          </a:blip>
          <a:srcRect l="11886" t="17857" r="15960" b="25893"/>
          <a:stretch>
            <a:fillRect/>
          </a:stretch>
        </p:blipFill>
        <p:spPr bwMode="auto">
          <a:xfrm>
            <a:off x="6019800" y="41910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9352" y="12954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Set of five parts (Seat Cover, </a:t>
                      </a:r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LH/RH Side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Cover, Fairing, Fender) packing in one defined corrugated box as per table drawing.</a:t>
                      </a:r>
                      <a:b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</a:br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Box confirmation siren will buzzer after complete box packing.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/>
          <p:cNvPicPr preferRelativeResize="0">
            <a:picLocks noChangeArrowheads="1"/>
          </p:cNvPicPr>
          <p:nvPr/>
        </p:nvPicPr>
        <p:blipFill>
          <a:blip r:embed="rId3">
            <a:lum/>
          </a:blip>
          <a:srcRect/>
          <a:stretch>
            <a:fillRect/>
          </a:stretch>
        </p:blipFill>
        <p:spPr bwMode="auto">
          <a:xfrm>
            <a:off x="6019800" y="41879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C:\Users\SND\Desktop\11.08.15\DSC00231.JPG"/>
          <p:cNvPicPr preferRelativeResize="0">
            <a:picLocks noChangeArrowheads="1"/>
          </p:cNvPicPr>
          <p:nvPr/>
        </p:nvPicPr>
        <p:blipFill>
          <a:blip r:embed="rId4" cstate="print">
            <a:lum/>
          </a:blip>
          <a:srcRect l="2368" t="11047" r="5154"/>
          <a:stretch>
            <a:fillRect/>
          </a:stretch>
        </p:blipFill>
        <p:spPr bwMode="auto">
          <a:xfrm>
            <a:off x="6016752" y="1978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3716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Press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box confirmation button after complete box packing for further movement of box on conveyor.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Jumbo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corrugated box packing with BOPP tape &amp; conveyor will move further for box weighing &amp; scanning.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/>
          <p:cNvPicPr preferRelativeResize="0">
            <a:picLocks noChangeArrowheads="1"/>
          </p:cNvPicPr>
          <p:nvPr/>
        </p:nvPicPr>
        <p:blipFill>
          <a:blip r:embed="rId3" cstate="print"/>
          <a:srcRect l="4167" t="14878" r="13333"/>
          <a:stretch>
            <a:fillRect/>
          </a:stretch>
        </p:blipFill>
        <p:spPr bwMode="auto">
          <a:xfrm>
            <a:off x="6016752" y="20574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 preferRelativeResize="0">
            <a:picLocks noChangeArrowheads="1"/>
          </p:cNvPicPr>
          <p:nvPr/>
        </p:nvPicPr>
        <p:blipFill>
          <a:blip r:embed="rId4" cstate="print"/>
          <a:srcRect r="18848"/>
          <a:stretch>
            <a:fillRect/>
          </a:stretch>
        </p:blipFill>
        <p:spPr bwMode="auto">
          <a:xfrm>
            <a:off x="6016752" y="4264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2954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 Scan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QR code sticker on box after weighing for Final box sticker.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  Detailed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information of packed box like weight</a:t>
                      </a:r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, qty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&amp; part will display on screen.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\\10.0.4.182\common\lokesh\Lokesh\IMG_20170725_144150_HDR.jpg"/>
          <p:cNvPicPr preferRelativeResize="0">
            <a:picLocks noChangeArrowheads="1"/>
          </p:cNvPicPr>
          <p:nvPr/>
        </p:nvPicPr>
        <p:blipFill>
          <a:blip r:embed="rId3"/>
          <a:srcRect l="13333" t="8888" r="21667"/>
          <a:stretch>
            <a:fillRect/>
          </a:stretch>
        </p:blipFill>
        <p:spPr bwMode="auto">
          <a:xfrm>
            <a:off x="5943600" y="1978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 preferRelativeResize="0">
            <a:picLocks noChangeArrowheads="1"/>
          </p:cNvPicPr>
          <p:nvPr/>
        </p:nvPicPr>
        <p:blipFill>
          <a:blip r:embed="rId4" cstate="print"/>
          <a:srcRect l="12129" t="50812" r="28858" b="5959"/>
          <a:stretch>
            <a:fillRect/>
          </a:stretch>
        </p:blipFill>
        <p:spPr bwMode="auto">
          <a:xfrm>
            <a:off x="5943600" y="41879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048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49352" y="1295400"/>
          <a:ext cx="8842248" cy="49560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2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/>
                        <a:t>Sr. No.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/>
                        <a:t>Activities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/>
                        <a:t>Photo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642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 smtClean="0"/>
                        <a:t>1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 smtClean="0"/>
                        <a:t>Arrange the painted part as per the plan and keep trolleys in defined area systematically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 smtClean="0"/>
                        <a:t> 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0383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 smtClean="0"/>
                        <a:t>2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 smtClean="0"/>
                        <a:t>Check Painted Parts aesthetically by using hand/visual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Picture 9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52" y="41148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10" descr="\\10.0.4.182\common\lokesh\Lokesh\IMG_20170725_141924_HDR.jpg"/>
          <p:cNvPicPr preferRelativeResize="0">
            <a:picLocks noChangeArrowheads="1"/>
          </p:cNvPicPr>
          <p:nvPr/>
        </p:nvPicPr>
        <p:blipFill>
          <a:blip r:embed="rId4"/>
          <a:srcRect r="14999"/>
          <a:stretch>
            <a:fillRect/>
          </a:stretch>
        </p:blipFill>
        <p:spPr bwMode="auto">
          <a:xfrm>
            <a:off x="5943600" y="1905000"/>
            <a:ext cx="28956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9352" y="12954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+mn-lt"/>
                        </a:rPr>
                        <a:t>  Print </a:t>
                      </a:r>
                      <a:r>
                        <a:rPr lang="en-US" sz="1800" b="0" i="0" u="none" strike="noStrike" dirty="0">
                          <a:latin typeface="+mn-lt"/>
                        </a:rPr>
                        <a:t>of Final Box Identification sticker come out from QR code printer for Big Box.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+mn-lt"/>
                        </a:rPr>
                        <a:t>  Paste </a:t>
                      </a:r>
                      <a:r>
                        <a:rPr lang="en-US" sz="1800" b="0" i="0" u="none" strike="noStrike" dirty="0">
                          <a:latin typeface="+mn-lt"/>
                        </a:rPr>
                        <a:t>Final Box Identification sticker </a:t>
                      </a:r>
                      <a:br>
                        <a:rPr lang="en-US" sz="1800" b="0" i="0" u="none" strike="noStrike" dirty="0">
                          <a:latin typeface="+mn-lt"/>
                        </a:rPr>
                      </a:br>
                      <a:r>
                        <a:rPr lang="en-US" sz="1800" b="0" i="0" u="none" strike="noStrike" dirty="0">
                          <a:latin typeface="+mn-lt"/>
                        </a:rPr>
                        <a:t>(Model, colour, Qty</a:t>
                      </a:r>
                      <a:r>
                        <a:rPr lang="en-US" sz="1800" b="0" i="0" u="none" strike="noStrike" dirty="0" smtClean="0">
                          <a:latin typeface="+mn-lt"/>
                        </a:rPr>
                        <a:t>, etc</a:t>
                      </a:r>
                      <a:r>
                        <a:rPr lang="en-US" sz="1800" b="0" i="0" u="none" strike="noStrike" dirty="0">
                          <a:latin typeface="+mn-lt"/>
                        </a:rPr>
                        <a:t>.) on corrugated box.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 descr="\\10.0.4.182\common\lokesh\Lokesh\IMG_20170725_144302_HDR.jpg"/>
          <p:cNvPicPr preferRelativeResize="0">
            <a:picLocks noChangeArrowheads="1"/>
          </p:cNvPicPr>
          <p:nvPr/>
        </p:nvPicPr>
        <p:blipFill>
          <a:blip r:embed="rId3"/>
          <a:srcRect l="16667" t="8888" r="20000"/>
          <a:stretch>
            <a:fillRect/>
          </a:stretch>
        </p:blipFill>
        <p:spPr bwMode="auto">
          <a:xfrm>
            <a:off x="6016752" y="41879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\\10.0.4.182\common\lokesh\AUTOMATION\PHOTO\IMG_20170915_123034_HDR.jpg"/>
          <p:cNvPicPr preferRelativeResize="0">
            <a:picLocks noChangeArrowheads="1"/>
          </p:cNvPicPr>
          <p:nvPr/>
        </p:nvPicPr>
        <p:blipFill>
          <a:blip r:embed="rId4" cstate="print"/>
          <a:srcRect t="7533" b="19810"/>
          <a:stretch>
            <a:fillRect/>
          </a:stretch>
        </p:blipFill>
        <p:spPr bwMode="auto">
          <a:xfrm>
            <a:off x="6016752" y="19812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25552" y="13716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+mn-lt"/>
                        </a:rPr>
                        <a:t>Stacking of 04 Jumbo box  on single defined trolley systematically &amp; shifting to storage area.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latin typeface="+mn-lt"/>
                        </a:rPr>
                        <a:t>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+mn-lt"/>
                        </a:rPr>
                        <a:t>Differentiate Model wise &amp; Colour wise packing material at defined storage area.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 descr="\\10.0.4.182\common\lokesh\AUTOMATION\PHOTO\Auto\IMG_20170728_151031.jpg"/>
          <p:cNvPicPr preferRelativeResize="0">
            <a:picLocks noChangeArrowheads="1"/>
          </p:cNvPicPr>
          <p:nvPr/>
        </p:nvPicPr>
        <p:blipFill>
          <a:blip r:embed="rId3" cstate="print">
            <a:lum bright="20000"/>
          </a:blip>
          <a:srcRect l="3911" t="27646" r="15456"/>
          <a:stretch>
            <a:fillRect/>
          </a:stretch>
        </p:blipFill>
        <p:spPr bwMode="auto">
          <a:xfrm>
            <a:off x="6096000" y="42672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\\10.0.4.182\common\lokesh\AUTOMATION\PHOTO\Auto\IMG_20170728_151031.jpg"/>
          <p:cNvPicPr preferRelativeResize="0">
            <a:picLocks noChangeArrowheads="1"/>
          </p:cNvPicPr>
          <p:nvPr/>
        </p:nvPicPr>
        <p:blipFill>
          <a:blip r:embed="rId4" cstate="print">
            <a:lum bright="20000"/>
          </a:blip>
          <a:srcRect l="3911" t="27646" r="65749"/>
          <a:stretch>
            <a:fillRect/>
          </a:stretch>
        </p:blipFill>
        <p:spPr bwMode="auto">
          <a:xfrm>
            <a:off x="6096000" y="20574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52400" y="1371600"/>
          <a:ext cx="8842248" cy="2743200"/>
        </p:xfrm>
        <a:graphic>
          <a:graphicData uri="http://schemas.openxmlformats.org/drawingml/2006/table">
            <a:tbl>
              <a:tblPr/>
              <a:tblGrid>
                <a:gridCol w="79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9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2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Material dispatch as per BAL plan.</a:t>
                      </a:r>
                      <a:b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(Need to send 02 person at BAL for material unloading)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" name="Picture 14" descr="C:\Users\SND\Desktop\11.08.15\DSC00227.JPG"/>
          <p:cNvPicPr preferRelativeResize="0">
            <a:picLocks noChangeArrowheads="1"/>
          </p:cNvPicPr>
          <p:nvPr/>
        </p:nvPicPr>
        <p:blipFill>
          <a:blip r:embed="rId3">
            <a:lum bright="30000"/>
          </a:blip>
          <a:srcRect l="17680" r="12027"/>
          <a:stretch>
            <a:fillRect/>
          </a:stretch>
        </p:blipFill>
        <p:spPr bwMode="auto">
          <a:xfrm>
            <a:off x="5943600" y="1995948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"/>
          <p:cNvSpPr txBox="1">
            <a:spLocks noChangeArrowheads="1"/>
          </p:cNvSpPr>
          <p:nvPr/>
        </p:nvSpPr>
        <p:spPr bwMode="auto">
          <a:xfrm>
            <a:off x="2300288" y="2909888"/>
            <a:ext cx="4343400" cy="9144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2813">
              <a:spcBef>
                <a:spcPct val="50000"/>
              </a:spcBef>
            </a:pPr>
            <a:r>
              <a:rPr lang="en-US" sz="5400" dirty="0">
                <a:solidFill>
                  <a:srgbClr val="0000FF"/>
                </a:solidFill>
                <a:latin typeface="Georgia" pitchFamily="18" charset="0"/>
              </a:rPr>
              <a:t>THANKS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048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" y="1292352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Replace the rejected part with OK part and update data in ABS check sheet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In painted part raw material area arrange the material trolleys as per Lot-1 and Lot-2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19050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0552" y="41879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1507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" y="1292352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Set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work order &amp; part code as per colour  &amp; plan in system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latin typeface="Kruti Dev 01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Upload work order in the system by selecting File - Export Plan option.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latin typeface="Kruti Dev 01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Picture 10" descr="\\10.0.4.182\common\lokesh\Lokesh\IMG_20170725_164109_HDR.jpg"/>
          <p:cNvPicPr preferRelativeResize="0">
            <a:picLocks noChangeArrowheads="1"/>
          </p:cNvPicPr>
          <p:nvPr/>
        </p:nvPicPr>
        <p:blipFill>
          <a:blip r:embed="rId3"/>
          <a:srcRect l="17500" t="26645" r="20833"/>
          <a:stretch>
            <a:fillRect/>
          </a:stretch>
        </p:blipFill>
        <p:spPr bwMode="auto">
          <a:xfrm>
            <a:off x="5943600" y="19050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1910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2531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5552" y="13970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latin typeface="+mn-lt"/>
                        </a:rPr>
                        <a:t>  In </a:t>
                      </a:r>
                      <a:r>
                        <a:rPr lang="en-US" sz="1800" b="0" i="0" u="none" strike="noStrike" dirty="0">
                          <a:latin typeface="+mn-lt"/>
                        </a:rPr>
                        <a:t>Export plan create </a:t>
                      </a:r>
                      <a:r>
                        <a:rPr lang="en-US" sz="1800" b="0" i="0" u="none" strike="noStrike" dirty="0" smtClean="0">
                          <a:latin typeface="+mn-lt"/>
                        </a:rPr>
                        <a:t>option , upload </a:t>
                      </a:r>
                      <a:r>
                        <a:rPr lang="en-US" sz="1800" b="0" i="0" u="none" strike="noStrike" dirty="0">
                          <a:latin typeface="+mn-lt"/>
                        </a:rPr>
                        <a:t>work order no</a:t>
                      </a:r>
                      <a:r>
                        <a:rPr lang="en-US" sz="1800" b="0" i="0" u="none" strike="noStrike" dirty="0" smtClean="0">
                          <a:latin typeface="+mn-lt"/>
                        </a:rPr>
                        <a:t>., country </a:t>
                      </a:r>
                      <a:r>
                        <a:rPr lang="en-US" sz="1800" b="0" i="0" u="none" strike="noStrike" dirty="0">
                          <a:latin typeface="+mn-lt"/>
                        </a:rPr>
                        <a:t>&amp; model.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+mn-lt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latin typeface="+mn-lt"/>
                        </a:rPr>
                        <a:t>  In </a:t>
                      </a:r>
                      <a:r>
                        <a:rPr lang="en-US" sz="1800" b="0" i="0" u="none" strike="noStrike" dirty="0">
                          <a:latin typeface="+mn-lt"/>
                        </a:rPr>
                        <a:t>Export plan create option, upload colour &amp; qty as per plan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6752" y="20543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6752" y="4264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3555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25552" y="1371600"/>
          <a:ext cx="8842248" cy="4956049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In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Export plan create  option, verify the total qty. as per colour &amp; select add option.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 Make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corrugated box for painted parts as shown in the system.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 descr="\\10.0.4.182\common\lokesh\Lokesh\IMG_20170725_143930_HDR.jpg"/>
          <p:cNvPicPr preferRelativeResize="0">
            <a:picLocks noChangeArrowheads="1"/>
          </p:cNvPicPr>
          <p:nvPr/>
        </p:nvPicPr>
        <p:blipFill>
          <a:blip r:embed="rId3"/>
          <a:srcRect l="11667" t="34262" r="26666"/>
          <a:stretch>
            <a:fillRect/>
          </a:stretch>
        </p:blipFill>
        <p:spPr bwMode="auto">
          <a:xfrm>
            <a:off x="6092952" y="4264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2952" y="20543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4579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49352" y="13716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Place partition &amp; corner in corrugated box.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Empty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corrugated box pace on weighing </a:t>
                      </a:r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conveyor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for weight &amp; check weight on screen.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 descr="\\10.0.4.182\common\DhawaldeepRG\SOP\IMG_20170216_134022.jpg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20574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 preferRelativeResize="0">
            <a:picLocks noChangeArrowheads="1"/>
          </p:cNvPicPr>
          <p:nvPr/>
        </p:nvPicPr>
        <p:blipFill>
          <a:blip r:embed="rId4" cstate="print"/>
          <a:srcRect l="12129" t="50812" r="28858" b="5959"/>
          <a:stretch>
            <a:fillRect/>
          </a:stretch>
        </p:blipFill>
        <p:spPr bwMode="auto">
          <a:xfrm>
            <a:off x="5943600" y="4264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CKD PRE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PACKING 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52400" y="13716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7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Place empty corrugated box on conveyor &amp; paste identification sticker on it.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  Select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date for painted part packing in system.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6752" y="20543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6752" y="42641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ChangeArrowheads="1"/>
          </p:cNvSpPr>
          <p:nvPr/>
        </p:nvSpPr>
        <p:spPr bwMode="auto">
          <a:xfrm>
            <a:off x="0" y="71438"/>
            <a:ext cx="9144000" cy="62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12813" eaLnBrk="1" hangingPunct="1"/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CKD </a:t>
            </a:r>
            <a:r>
              <a:rPr lang="en-US" sz="2000" b="1" dirty="0" smtClean="0">
                <a:solidFill>
                  <a:srgbClr val="0000FF"/>
                </a:solidFill>
                <a:latin typeface="Verdana" pitchFamily="34" charset="0"/>
              </a:rPr>
              <a:t>PRE PACKING </a:t>
            </a:r>
            <a:r>
              <a:rPr lang="en-US" sz="2000" b="1" dirty="0">
                <a:solidFill>
                  <a:srgbClr val="0000FF"/>
                </a:solidFill>
                <a:latin typeface="Verdana" pitchFamily="34" charset="0"/>
              </a:rPr>
              <a:t>SOP</a:t>
            </a: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52400" y="790575"/>
            <a:ext cx="5486400" cy="381000"/>
          </a:xfrm>
          <a:prstGeom prst="rect">
            <a:avLst/>
          </a:prstGeom>
          <a:noFill/>
          <a:ln w="3175" algn="ctr">
            <a:noFill/>
            <a:round/>
            <a:headEnd/>
            <a:tailEnd/>
          </a:ln>
        </p:spPr>
        <p:txBody>
          <a:bodyPr wrap="none" anchor="ctr"/>
          <a:lstStyle/>
          <a:p>
            <a:pPr algn="l"/>
            <a:r>
              <a:rPr lang="en-IN" sz="1800" b="1" dirty="0">
                <a:solidFill>
                  <a:srgbClr val="0000FF"/>
                </a:solidFill>
              </a:rPr>
              <a:t>Example  –  </a:t>
            </a:r>
            <a:r>
              <a:rPr lang="en-IN" sz="1800" b="1" dirty="0"/>
              <a:t>Discover M / H model, Bangladesh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9352" y="1295400"/>
          <a:ext cx="8842248" cy="4956048"/>
        </p:xfrm>
        <a:graphic>
          <a:graphicData uri="http://schemas.openxmlformats.org/drawingml/2006/table">
            <a:tbl>
              <a:tblPr/>
              <a:tblGrid>
                <a:gridCol w="793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8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Sr. No.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Activities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Arial" pitchFamily="34" charset="0"/>
                          <a:cs typeface="Arial" pitchFamily="34" charset="0"/>
                        </a:rPr>
                        <a:t>Photo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Select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uploaded work order for packing </a:t>
                      </a:r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in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system.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 Upload </a:t>
                      </a:r>
                      <a:r>
                        <a:rPr lang="en-US" sz="1800" b="0" i="0" u="none" strike="noStrike" dirty="0">
                          <a:latin typeface="Arial" pitchFamily="34" charset="0"/>
                          <a:cs typeface="Arial" pitchFamily="34" charset="0"/>
                        </a:rPr>
                        <a:t>painted parts, conveyor 1 &amp; conveyor 2 in system setting.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7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6752" y="1905000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4187952"/>
            <a:ext cx="2898648" cy="198424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30367</TotalTime>
  <Words>1068</Words>
  <Application>Microsoft Office PowerPoint</Application>
  <PresentationFormat>On-screen Show (4:3)</PresentationFormat>
  <Paragraphs>244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Bodoni MT</vt:lpstr>
      <vt:lpstr>Book Antiqua</vt:lpstr>
      <vt:lpstr>Calibri</vt:lpstr>
      <vt:lpstr>Georgia</vt:lpstr>
      <vt:lpstr>Kruti Dev 010</vt:lpstr>
      <vt:lpstr>Verdana</vt:lpstr>
      <vt:lpstr>Default Design</vt:lpstr>
      <vt:lpstr>1_Default Design</vt:lpstr>
      <vt:lpstr>Custom Design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ONKAR</dc:creator>
  <cp:lastModifiedBy>SND</cp:lastModifiedBy>
  <cp:revision>2634</cp:revision>
  <cp:lastPrinted>2015-05-12T04:31:38Z</cp:lastPrinted>
  <dcterms:created xsi:type="dcterms:W3CDTF">1601-01-01T00:00:00Z</dcterms:created>
  <dcterms:modified xsi:type="dcterms:W3CDTF">2025-10-07T06:09:33Z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